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9" r:id="rId2"/>
    <p:sldId id="260" r:id="rId3"/>
    <p:sldId id="261" r:id="rId4"/>
    <p:sldId id="262" r:id="rId5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F9FF"/>
    <a:srgbClr val="CDFEFF"/>
    <a:srgbClr val="CFFCFD"/>
    <a:srgbClr val="E6E6E6"/>
    <a:srgbClr val="00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47" autoAdjust="0"/>
    <p:restoredTop sz="94660"/>
  </p:normalViewPr>
  <p:slideViewPr>
    <p:cSldViewPr>
      <p:cViewPr>
        <p:scale>
          <a:sx n="87" d="100"/>
          <a:sy n="87" d="100"/>
        </p:scale>
        <p:origin x="1398" y="3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EAB13-E2F4-4428-9184-05B77B4C83FA}" type="datetimeFigureOut">
              <a:rPr lang="fr-FR" smtClean="0"/>
              <a:pPr/>
              <a:t>26/04/2025</a:t>
            </a:fld>
            <a:endParaRPr lang="fr-CA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5B12E-2E3E-4675-A093-C76E75AA02CE}" type="slidenum">
              <a:rPr lang="fr-CA" smtClean="0"/>
              <a:pPr/>
              <a:t>‹#›</a:t>
            </a:fld>
            <a:endParaRPr lang="fr-CA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EAB13-E2F4-4428-9184-05B77B4C83FA}" type="datetimeFigureOut">
              <a:rPr lang="fr-FR" smtClean="0"/>
              <a:pPr/>
              <a:t>26/04/2025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5B12E-2E3E-4675-A093-C76E75AA02CE}" type="slidenum">
              <a:rPr lang="fr-CA" smtClean="0"/>
              <a:pPr/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EAB13-E2F4-4428-9184-05B77B4C83FA}" type="datetimeFigureOut">
              <a:rPr lang="fr-FR" smtClean="0"/>
              <a:pPr/>
              <a:t>26/04/2025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5B12E-2E3E-4675-A093-C76E75AA02CE}" type="slidenum">
              <a:rPr lang="fr-CA" smtClean="0"/>
              <a:pPr/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EAB13-E2F4-4428-9184-05B77B4C83FA}" type="datetimeFigureOut">
              <a:rPr lang="fr-FR" smtClean="0"/>
              <a:pPr/>
              <a:t>26/04/2025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5B12E-2E3E-4675-A093-C76E75AA02CE}" type="slidenum">
              <a:rPr lang="fr-CA" smtClean="0"/>
              <a:pPr/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EAB13-E2F4-4428-9184-05B77B4C83FA}" type="datetimeFigureOut">
              <a:rPr lang="fr-FR" smtClean="0"/>
              <a:pPr/>
              <a:t>26/04/2025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5B12E-2E3E-4675-A093-C76E75AA02CE}" type="slidenum">
              <a:rPr lang="fr-CA" smtClean="0"/>
              <a:pPr/>
              <a:t>‹#›</a:t>
            </a:fld>
            <a:endParaRPr lang="fr-CA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EAB13-E2F4-4428-9184-05B77B4C83FA}" type="datetimeFigureOut">
              <a:rPr lang="fr-FR" smtClean="0"/>
              <a:pPr/>
              <a:t>26/04/2025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5B12E-2E3E-4675-A093-C76E75AA02CE}" type="slidenum">
              <a:rPr lang="fr-CA" smtClean="0"/>
              <a:pPr/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EAB13-E2F4-4428-9184-05B77B4C83FA}" type="datetimeFigureOut">
              <a:rPr lang="fr-FR" smtClean="0"/>
              <a:pPr/>
              <a:t>26/04/2025</a:t>
            </a:fld>
            <a:endParaRPr lang="fr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5B12E-2E3E-4675-A093-C76E75AA02CE}" type="slidenum">
              <a:rPr lang="fr-CA" smtClean="0"/>
              <a:pPr/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EAB13-E2F4-4428-9184-05B77B4C83FA}" type="datetimeFigureOut">
              <a:rPr lang="fr-FR" smtClean="0"/>
              <a:pPr/>
              <a:t>26/04/2025</a:t>
            </a:fld>
            <a:endParaRPr lang="fr-CA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7B5B12E-2E3E-4675-A093-C76E75AA02CE}" type="slidenum">
              <a:rPr lang="fr-CA" smtClean="0"/>
              <a:pPr/>
              <a:t>‹#›</a:t>
            </a:fld>
            <a:endParaRPr lang="fr-CA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fr-C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EAB13-E2F4-4428-9184-05B77B4C83FA}" type="datetimeFigureOut">
              <a:rPr lang="fr-FR" smtClean="0"/>
              <a:pPr/>
              <a:t>26/04/2025</a:t>
            </a:fld>
            <a:endParaRPr lang="fr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5B12E-2E3E-4675-A093-C76E75AA02CE}" type="slidenum">
              <a:rPr lang="fr-CA" smtClean="0"/>
              <a:pPr/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EAB13-E2F4-4428-9184-05B77B4C83FA}" type="datetimeFigureOut">
              <a:rPr lang="fr-FR" smtClean="0"/>
              <a:pPr/>
              <a:t>26/04/2025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77B5B12E-2E3E-4675-A093-C76E75AA02CE}" type="slidenum">
              <a:rPr lang="fr-CA" smtClean="0"/>
              <a:pPr/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466EAB13-E2F4-4428-9184-05B77B4C83FA}" type="datetimeFigureOut">
              <a:rPr lang="fr-FR" smtClean="0"/>
              <a:pPr/>
              <a:t>26/04/2025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5B12E-2E3E-4675-A093-C76E75AA02CE}" type="slidenum">
              <a:rPr lang="fr-CA" smtClean="0"/>
              <a:pPr/>
              <a:t>‹#›</a:t>
            </a:fld>
            <a:endParaRPr lang="fr-C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466EAB13-E2F4-4428-9184-05B77B4C83FA}" type="datetimeFigureOut">
              <a:rPr lang="fr-FR" smtClean="0"/>
              <a:pPr/>
              <a:t>26/04/2025</a:t>
            </a:fld>
            <a:endParaRPr lang="fr-CA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77B5B12E-2E3E-4675-A093-C76E75AA02CE}" type="slidenum">
              <a:rPr lang="fr-CA" smtClean="0"/>
              <a:pPr/>
              <a:t>‹#›</a:t>
            </a:fld>
            <a:endParaRPr lang="fr-CA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User\Downloads\vexetorix\InShot_20250314_182123893.mp4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Shot_20250314_182123893.mp4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15241"/>
            <a:ext cx="9144000" cy="68579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Content Placeholder 3" descr="[9b6b6b0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dk1">
              <a:alpha val="76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" name="TextBox 5"/>
          <p:cNvSpPr txBox="1"/>
          <p:nvPr/>
        </p:nvSpPr>
        <p:spPr>
          <a:xfrm>
            <a:off x="533400" y="609600"/>
            <a:ext cx="4267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7200" dirty="0"/>
              <a:t>Intro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09600" y="2133600"/>
            <a:ext cx="7924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Introduction to the Indian English </a:t>
            </a:r>
            <a:endParaRPr lang="fr-CA" sz="4000" dirty="0"/>
          </a:p>
          <a:p>
            <a:endParaRPr lang="fr-CA" sz="4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Content Placeholder 3" descr="[9b6b6b0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Rectangle 4"/>
          <p:cNvSpPr/>
          <p:nvPr/>
        </p:nvSpPr>
        <p:spPr>
          <a:xfrm>
            <a:off x="-11430" y="-11729"/>
            <a:ext cx="9144000" cy="6858000"/>
          </a:xfrm>
          <a:prstGeom prst="rect">
            <a:avLst/>
          </a:prstGeom>
          <a:solidFill>
            <a:schemeClr val="dk1">
              <a:alpha val="76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" name="TextBox 5"/>
          <p:cNvSpPr txBox="1"/>
          <p:nvPr/>
        </p:nvSpPr>
        <p:spPr>
          <a:xfrm>
            <a:off x="304800" y="369530"/>
            <a:ext cx="4267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7200" dirty="0" err="1"/>
              <a:t>History</a:t>
            </a:r>
            <a:endParaRPr lang="fr-CA" sz="7200" dirty="0"/>
          </a:p>
        </p:txBody>
      </p:sp>
      <p:sp>
        <p:nvSpPr>
          <p:cNvPr id="9" name="TextBox 8"/>
          <p:cNvSpPr txBox="1"/>
          <p:nvPr/>
        </p:nvSpPr>
        <p:spPr>
          <a:xfrm>
            <a:off x="609600" y="2133600"/>
            <a:ext cx="792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CA" sz="4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B25556-746E-4A3E-8C24-96F027CD5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33" y="1908343"/>
            <a:ext cx="4645667" cy="36928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FFADA9-D905-467D-9CCE-10882BB3F7F3}"/>
              </a:ext>
            </a:extLst>
          </p:cNvPr>
          <p:cNvSpPr txBox="1"/>
          <p:nvPr/>
        </p:nvSpPr>
        <p:spPr>
          <a:xfrm>
            <a:off x="156210" y="5762063"/>
            <a:ext cx="441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Battle of Plassey, 1757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AA11182-9DB8-4186-82B7-F5521D9FB4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3133" y="1908343"/>
            <a:ext cx="4262134" cy="370236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7757991-3E30-4643-91C6-40D6EFB78C00}"/>
              </a:ext>
            </a:extLst>
          </p:cNvPr>
          <p:cNvSpPr txBox="1"/>
          <p:nvPr/>
        </p:nvSpPr>
        <p:spPr>
          <a:xfrm>
            <a:off x="4953000" y="5688863"/>
            <a:ext cx="3581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Independence and partition, 1947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3C143-54DC-45C1-91B7-1C7EF0B6E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D27D27-E5F0-49ED-8234-B620EB0EA3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9AC2653-3637-4C9F-B519-C1D6C7818B7C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dk1">
              <a:alpha val="76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412146-F7C0-44EB-B239-5A1A9DA5B0B6}"/>
              </a:ext>
            </a:extLst>
          </p:cNvPr>
          <p:cNvSpPr txBox="1"/>
          <p:nvPr/>
        </p:nvSpPr>
        <p:spPr>
          <a:xfrm>
            <a:off x="381000" y="245655"/>
            <a:ext cx="6477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Proof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9B4DB3-D1A7-4C2A-BB25-DC023CF1D5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96" y="3200082"/>
            <a:ext cx="4572396" cy="36579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A9BE763-0159-438F-859C-55774A6BD5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1054" y="3200083"/>
            <a:ext cx="4474852" cy="3657917"/>
          </a:xfrm>
          <a:prstGeom prst="rect">
            <a:avLst/>
          </a:prstGeom>
        </p:spPr>
      </p:pic>
      <p:pic>
        <p:nvPicPr>
          <p:cNvPr id="10" name="Screen_Recording_20250426_131534_Chrome">
            <a:hlinkClick r:id="" action="ppaction://media"/>
            <a:extLst>
              <a:ext uri="{FF2B5EF4-FFF2-40B4-BE49-F238E27FC236}">
                <a16:creationId xmlns:a16="http://schemas.microsoft.com/office/drawing/2014/main" id="{F61C5F5A-1308-4455-8121-361444DF36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19600" y="313130"/>
            <a:ext cx="4474852" cy="230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191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9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chnic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</Template>
  <TotalTime>1783</TotalTime>
  <Words>18</Words>
  <Application>Microsoft Office PowerPoint</Application>
  <PresentationFormat>On-screen Show (4:3)</PresentationFormat>
  <Paragraphs>6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Franklin Gothic Book</vt:lpstr>
      <vt:lpstr>Wingdings 2</vt:lpstr>
      <vt:lpstr>Technic</vt:lpstr>
      <vt:lpstr>PowerPoint Presentation</vt:lpstr>
      <vt:lpstr>PowerPoint Presentation</vt:lpstr>
      <vt:lpstr>PowerPoint Presentation</vt:lpstr>
      <vt:lpstr>PowerPoint Presentation</vt:lpstr>
    </vt:vector>
  </TitlesOfParts>
  <Company>Grizli777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Micheline Kfoury</cp:lastModifiedBy>
  <cp:revision>22</cp:revision>
  <dcterms:created xsi:type="dcterms:W3CDTF">2025-03-14T15:12:45Z</dcterms:created>
  <dcterms:modified xsi:type="dcterms:W3CDTF">2025-04-27T12:07:40Z</dcterms:modified>
</cp:coreProperties>
</file>

<file path=docProps/thumbnail.jpeg>
</file>